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Lecture# </a:t>
            </a:r>
            <a:r>
              <a:rPr lang="en-US" b="1" dirty="0" smtClean="0"/>
              <a:t>21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309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Arrays in C++</a:t>
            </a:r>
          </a:p>
          <a:p>
            <a:r>
              <a:rPr lang="en-US" b="1" dirty="0"/>
              <a:t>How to declare an array in C</a:t>
            </a:r>
            <a:r>
              <a:rPr lang="en-US" b="1" dirty="0" smtClean="0"/>
              <a:t>++?</a:t>
            </a:r>
          </a:p>
          <a:p>
            <a:r>
              <a:rPr lang="en-US" b="1" dirty="0"/>
              <a:t>Elements of an Array and How to access them?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29155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 </a:t>
            </a:r>
            <a:r>
              <a:rPr lang="en-US" b="1" dirty="0"/>
              <a:t>array</a:t>
            </a:r>
            <a:r>
              <a:rPr lang="en-US" dirty="0"/>
              <a:t> in  </a:t>
            </a:r>
            <a:r>
              <a:rPr lang="en-US" b="1" dirty="0"/>
              <a:t>C++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 </a:t>
            </a:r>
            <a:r>
              <a:rPr lang="en-US" b="1" dirty="0"/>
              <a:t>array</a:t>
            </a:r>
            <a:r>
              <a:rPr lang="en-US" dirty="0"/>
              <a:t> in  </a:t>
            </a:r>
            <a:r>
              <a:rPr lang="en-US" b="1" dirty="0"/>
              <a:t>C++</a:t>
            </a:r>
            <a:r>
              <a:rPr lang="en-US" dirty="0"/>
              <a:t> is a collection of items stored at contiguous memory locations and elements can be accessed randomly using indices of an </a:t>
            </a:r>
            <a:r>
              <a:rPr lang="en-US" b="1" dirty="0"/>
              <a:t>array</a:t>
            </a:r>
            <a:r>
              <a:rPr lang="en-US" dirty="0"/>
              <a:t>. They are used to store similar type of elements as in the data type must be the same for all elements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227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 </a:t>
            </a:r>
            <a:r>
              <a:rPr lang="en-US" b="1" dirty="0"/>
              <a:t>array</a:t>
            </a:r>
            <a:r>
              <a:rPr lang="en-US" dirty="0"/>
              <a:t> in  </a:t>
            </a:r>
            <a:r>
              <a:rPr lang="en-US" b="1" dirty="0"/>
              <a:t>C++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 array is a collection of data that holds fixed number of values of same type. For example:</a:t>
            </a:r>
          </a:p>
          <a:p>
            <a:r>
              <a:rPr lang="en-US" dirty="0"/>
              <a:t>int age[100];</a:t>
            </a:r>
            <a:r>
              <a:rPr lang="en-US" dirty="0"/>
              <a:t>Here, the age array can hold maximum of 100 elements of integer type.</a:t>
            </a:r>
          </a:p>
          <a:p>
            <a:r>
              <a:rPr lang="en-US" dirty="0"/>
              <a:t>The size and type of arrays cannot be changed after its declaration.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71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How to declare an array in C++?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How to declare an array in C++?</a:t>
            </a:r>
          </a:p>
          <a:p>
            <a:r>
              <a:rPr lang="en-US" dirty="0" err="1"/>
              <a:t>dataType</a:t>
            </a:r>
            <a:r>
              <a:rPr lang="en-US" dirty="0"/>
              <a:t> </a:t>
            </a:r>
            <a:r>
              <a:rPr lang="en-US" dirty="0" err="1"/>
              <a:t>arrayName</a:t>
            </a:r>
            <a:r>
              <a:rPr lang="en-US" dirty="0"/>
              <a:t>[</a:t>
            </a:r>
            <a:r>
              <a:rPr lang="en-US" dirty="0" err="1"/>
              <a:t>arraySize</a:t>
            </a:r>
            <a:r>
              <a:rPr lang="en-US" dirty="0"/>
              <a:t>];For example,</a:t>
            </a:r>
          </a:p>
          <a:p>
            <a:r>
              <a:rPr lang="en-US" dirty="0"/>
              <a:t>float mark[5];Here, we declared an array, mark, of floating-point type and size 5. Meaning, it can hold 5 floating-point values.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939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Elements of an Array and How to access them?</a:t>
            </a:r>
          </a:p>
          <a:p>
            <a:r>
              <a:rPr lang="en-US" dirty="0"/>
              <a:t>You can access elements of an array by using indices.</a:t>
            </a:r>
          </a:p>
          <a:p>
            <a:r>
              <a:rPr lang="en-US" dirty="0"/>
              <a:t>Suppose you declared an array mark as above. The first element is mark[0], second element is mark[1] and so on.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9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Few key notes:</a:t>
            </a:r>
          </a:p>
          <a:p>
            <a:r>
              <a:rPr lang="en-US" dirty="0"/>
              <a:t>Arrays have 0 as the first index not 1. In this example, mark[0] is the first element.</a:t>
            </a:r>
          </a:p>
          <a:p>
            <a:r>
              <a:rPr lang="en-US" dirty="0"/>
              <a:t>If the size of an array is n, to access the last element, (n-1) index is used. In this example, mark[4] is the last element.</a:t>
            </a:r>
          </a:p>
          <a:p>
            <a:r>
              <a:rPr lang="en-US" dirty="0"/>
              <a:t>Suppose the starting address of mark[0] is 2120d. Then, the next address, a[1], will be 2124d, address of a[2] will be 2128d and so on. It's because the size of float is 4 bytes.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155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</TotalTime>
  <Words>137</Words>
  <Application>Microsoft Office PowerPoint</Application>
  <PresentationFormat>On-screen Show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Introduction to C++ Programming language</vt:lpstr>
      <vt:lpstr>Topics</vt:lpstr>
      <vt:lpstr>An array in  C++</vt:lpstr>
      <vt:lpstr>An array in  C++</vt:lpstr>
      <vt:lpstr>How to declare an array in C++?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C++ Programming language</dc:title>
  <dc:creator>alia munawar</dc:creator>
  <cp:lastModifiedBy>Alia manawar</cp:lastModifiedBy>
  <cp:revision>2</cp:revision>
  <dcterms:created xsi:type="dcterms:W3CDTF">2006-08-16T00:00:00Z</dcterms:created>
  <dcterms:modified xsi:type="dcterms:W3CDTF">2020-04-08T17:53:59Z</dcterms:modified>
</cp:coreProperties>
</file>